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5" autoAdjust="0"/>
    <p:restoredTop sz="94660"/>
  </p:normalViewPr>
  <p:slideViewPr>
    <p:cSldViewPr snapToGrid="0">
      <p:cViewPr varScale="1">
        <p:scale>
          <a:sx n="75" d="100"/>
          <a:sy n="75" d="100"/>
        </p:scale>
        <p:origin x="324" y="3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6/22/2023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6/22/2023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6/22/2023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6/22/2023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6/22/2023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6/22/2023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6/22/2023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6/22/2023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6/22/2023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6/22/2023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8A7DD9-99AD-4D1C-AFA4-4DFF5D9340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955" y="1447801"/>
            <a:ext cx="8825658" cy="1981200"/>
          </a:xfrm>
        </p:spPr>
        <p:txBody>
          <a:bodyPr/>
          <a:lstStyle/>
          <a:p>
            <a:pPr algn="ctr"/>
            <a:r>
              <a:rPr lang="en-US" sz="9600" dirty="0">
                <a:solidFill>
                  <a:schemeClr val="tx1"/>
                </a:solidFill>
              </a:rPr>
              <a:t>A.L.E.T.E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BFE39F7-8A92-4C69-B9AC-4626040B425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Academic Law Enforcement Training Exchange</a:t>
            </a:r>
          </a:p>
        </p:txBody>
      </p:sp>
    </p:spTree>
    <p:extLst>
      <p:ext uri="{BB962C8B-B14F-4D97-AF65-F5344CB8AC3E}">
        <p14:creationId xmlns:p14="http://schemas.microsoft.com/office/powerpoint/2010/main" val="20442613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09514F-2698-40CD-A317-744195A08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Program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800DCF-392A-4024-9D35-7A4DCD973EC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Partnership Between GPSTC and UWG</a:t>
            </a:r>
          </a:p>
          <a:p>
            <a:r>
              <a:rPr lang="en-US" dirty="0"/>
              <a:t>Training is held on UWG campus except for EVOC</a:t>
            </a:r>
          </a:p>
          <a:p>
            <a:r>
              <a:rPr lang="en-US" dirty="0"/>
              <a:t>Full 12-week traditional academy training</a:t>
            </a:r>
          </a:p>
          <a:p>
            <a:r>
              <a:rPr lang="en-US" dirty="0"/>
              <a:t>Students receive up to 15 credit hours</a:t>
            </a:r>
          </a:p>
          <a:p>
            <a:r>
              <a:rPr lang="en-US" dirty="0"/>
              <a:t>Students can use financial aid to pay for program </a:t>
            </a:r>
          </a:p>
          <a:p>
            <a:r>
              <a:rPr lang="en-US" dirty="0"/>
              <a:t>$3,500   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4C73BB8B-072A-401F-8B22-AFCCFAC1E19F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681569" y="2060575"/>
            <a:ext cx="4706284" cy="3691219"/>
          </a:xfrm>
        </p:spPr>
      </p:pic>
    </p:spTree>
    <p:extLst>
      <p:ext uri="{BB962C8B-B14F-4D97-AF65-F5344CB8AC3E}">
        <p14:creationId xmlns:p14="http://schemas.microsoft.com/office/powerpoint/2010/main" val="40828461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DC9A00-8CD0-4B29-8085-F56836633C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160929"/>
          </a:xfrm>
        </p:spPr>
        <p:txBody>
          <a:bodyPr/>
          <a:lstStyle/>
          <a:p>
            <a:r>
              <a:rPr lang="en-US" dirty="0"/>
              <a:t>Benefits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28A1F4-A3CF-47DB-B1A1-3BA25FE4F69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800" dirty="0"/>
              <a:t>For Students</a:t>
            </a:r>
          </a:p>
          <a:p>
            <a:pPr lvl="1"/>
            <a:r>
              <a:rPr lang="en-US" sz="2000" dirty="0"/>
              <a:t>Graduate UWG with degree and POST certification</a:t>
            </a:r>
          </a:p>
          <a:p>
            <a:pPr lvl="1"/>
            <a:r>
              <a:rPr lang="en-US" sz="2000" dirty="0"/>
              <a:t>Complete academy on campus</a:t>
            </a:r>
          </a:p>
          <a:p>
            <a:pPr lvl="1"/>
            <a:r>
              <a:rPr lang="en-US" sz="2000" dirty="0"/>
              <a:t>Higher base pay and singing bonuses </a:t>
            </a:r>
          </a:p>
          <a:p>
            <a:pPr lvl="1"/>
            <a:r>
              <a:rPr lang="en-US" sz="2000" dirty="0"/>
              <a:t> Work Ready</a:t>
            </a:r>
          </a:p>
          <a:p>
            <a:pPr lvl="1"/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2A70FA-7616-4B2F-B0E7-E4CF31CC75D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For Agencies</a:t>
            </a:r>
          </a:p>
          <a:p>
            <a:pPr lvl="1"/>
            <a:r>
              <a:rPr lang="en-US" sz="2000" dirty="0"/>
              <a:t>Cost savings on pre-service new hire</a:t>
            </a:r>
          </a:p>
          <a:p>
            <a:pPr lvl="1"/>
            <a:r>
              <a:rPr lang="en-US" sz="2000" dirty="0"/>
              <a:t>Time and resources spent on vetting</a:t>
            </a:r>
          </a:p>
          <a:p>
            <a:pPr lvl="1"/>
            <a:r>
              <a:rPr lang="en-US" sz="2000" dirty="0"/>
              <a:t>Students had the traditional academy experience instead of the training being spread out over their degree</a:t>
            </a:r>
          </a:p>
          <a:p>
            <a:pPr lvl="1"/>
            <a:endParaRPr lang="en-US" sz="2200" dirty="0"/>
          </a:p>
          <a:p>
            <a:pPr lvl="1"/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0366356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49</TotalTime>
  <Words>106</Words>
  <Application>Microsoft Office PowerPoint</Application>
  <PresentationFormat>Widescreen</PresentationFormat>
  <Paragraphs>19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Wingdings 3</vt:lpstr>
      <vt:lpstr>Ion</vt:lpstr>
      <vt:lpstr>A.L.E.T.E</vt:lpstr>
      <vt:lpstr>The Program</vt:lpstr>
      <vt:lpstr>Benefits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A.L.E.T.E</dc:title>
  <dc:creator>Dave Ayers</dc:creator>
  <cp:lastModifiedBy>Hadley Rawlins</cp:lastModifiedBy>
  <cp:revision>4</cp:revision>
  <dcterms:created xsi:type="dcterms:W3CDTF">2023-06-22T17:16:04Z</dcterms:created>
  <dcterms:modified xsi:type="dcterms:W3CDTF">2023-06-22T18:08:25Z</dcterms:modified>
</cp:coreProperties>
</file>